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5" r:id="rId5"/>
    <p:sldId id="276" r:id="rId6"/>
    <p:sldId id="277" r:id="rId7"/>
    <p:sldId id="263" r:id="rId8"/>
    <p:sldId id="273" r:id="rId9"/>
    <p:sldId id="274" r:id="rId10"/>
    <p:sldId id="271" r:id="rId11"/>
    <p:sldId id="268" r:id="rId12"/>
    <p:sldId id="269" r:id="rId13"/>
    <p:sldId id="270" r:id="rId14"/>
    <p:sldId id="258" r:id="rId15"/>
    <p:sldId id="261" r:id="rId16"/>
    <p:sldId id="262" r:id="rId17"/>
    <p:sldId id="260" r:id="rId18"/>
    <p:sldId id="278" r:id="rId19"/>
    <p:sldId id="279" r:id="rId20"/>
    <p:sldId id="280" r:id="rId21"/>
    <p:sldId id="281" r:id="rId22"/>
    <p:sldId id="264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 snapToGrid="0">
      <p:cViewPr varScale="1">
        <p:scale>
          <a:sx n="79" d="100"/>
          <a:sy n="79" d="100"/>
        </p:scale>
        <p:origin x="636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mannevent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mcmannevent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D837CF84-01C7-4ED1-B61A-2ABF4D37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4" r="23377"/>
          <a:stretch/>
        </p:blipFill>
        <p:spPr>
          <a:xfrm>
            <a:off x="888603" y="1547809"/>
            <a:ext cx="4887354" cy="376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F3B3A-2EBF-4D64-B349-2CB0EA839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497565" cy="3002662"/>
          </a:xfrm>
        </p:spPr>
        <p:txBody>
          <a:bodyPr>
            <a:normAutofit/>
          </a:bodyPr>
          <a:lstStyle/>
          <a:p>
            <a:pPr algn="l"/>
            <a:r>
              <a:rPr lang="en-CA" sz="4400"/>
              <a:t>Our Catalogue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24913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window&#10;&#10;Description generated with high confidence">
            <a:extLst>
              <a:ext uri="{FF2B5EF4-FFF2-40B4-BE49-F238E27FC236}">
                <a16:creationId xmlns:a16="http://schemas.microsoft.com/office/drawing/2014/main" id="{C72EE495-145A-4B28-85F5-0020F13EF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2" r="-1" b="934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C26AC0-4F63-4459-965C-1DA5CB566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en-CA" dirty="0"/>
              <a:t>Bar 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3DB3B90-C678-4164-9934-70BA8C51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41" y="1131993"/>
            <a:ext cx="4188255" cy="4602479"/>
          </a:xfrm>
          <a:prstGeom prst="rect">
            <a:avLst/>
          </a:prstGeom>
        </p:spPr>
      </p:pic>
      <p:pic>
        <p:nvPicPr>
          <p:cNvPr id="26" name="Picture 25" descr="A close up of a window&#10;&#10;Description generated with high confidence">
            <a:extLst>
              <a:ext uri="{FF2B5EF4-FFF2-40B4-BE49-F238E27FC236}">
                <a16:creationId xmlns:a16="http://schemas.microsoft.com/office/drawing/2014/main" id="{9A98F8B3-8342-4502-9307-1668255D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57" y="1131994"/>
            <a:ext cx="4614013" cy="4602479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9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DB3B90-C678-4164-9934-70BA8C51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73" y="1131993"/>
            <a:ext cx="3075590" cy="4602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98F8B3-8342-4502-9307-1668255D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20" y="1131994"/>
            <a:ext cx="3108886" cy="4602479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3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6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7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8" name="Isosceles Triangle 167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6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8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9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0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1" name="Isosceles Triangle 180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A3DB3B90-C678-4164-9934-70BA8C51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044" y="1131993"/>
            <a:ext cx="3992650" cy="4602479"/>
          </a:xfrm>
          <a:prstGeom prst="rect">
            <a:avLst/>
          </a:prstGeom>
        </p:spPr>
      </p:pic>
      <p:pic>
        <p:nvPicPr>
          <p:cNvPr id="26" name="Picture 25" descr="A picture containing settle&#10;&#10;Description generated with high confidence">
            <a:extLst>
              <a:ext uri="{FF2B5EF4-FFF2-40B4-BE49-F238E27FC236}">
                <a16:creationId xmlns:a16="http://schemas.microsoft.com/office/drawing/2014/main" id="{9A98F8B3-8342-4502-9307-1668255D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62" y="1131994"/>
            <a:ext cx="4464404" cy="4602479"/>
          </a:xfrm>
          <a:prstGeom prst="rect">
            <a:avLst/>
          </a:prstGeom>
        </p:spPr>
      </p:pic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8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 descr="A close up of a chair&#10;&#10;Description generated with high confidence">
            <a:extLst>
              <a:ext uri="{FF2B5EF4-FFF2-40B4-BE49-F238E27FC236}">
                <a16:creationId xmlns:a16="http://schemas.microsoft.com/office/drawing/2014/main" id="{6C101F03-3CB1-4C63-9582-8BF970377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32684" r="1" b="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0597B-76CB-430B-B514-D065AA6A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Dining Chairs</a:t>
            </a:r>
          </a:p>
        </p:txBody>
      </p:sp>
    </p:spTree>
    <p:extLst>
      <p:ext uri="{BB962C8B-B14F-4D97-AF65-F5344CB8AC3E}">
        <p14:creationId xmlns:p14="http://schemas.microsoft.com/office/powerpoint/2010/main" val="129127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chair&#10;&#10;Description generated with very high confidence">
            <a:extLst>
              <a:ext uri="{FF2B5EF4-FFF2-40B4-BE49-F238E27FC236}">
                <a16:creationId xmlns:a16="http://schemas.microsoft.com/office/drawing/2014/main" id="{A3DB3B90-C678-4164-9934-70BA8C51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922" y="1131993"/>
            <a:ext cx="2588893" cy="4602479"/>
          </a:xfrm>
          <a:prstGeom prst="rect">
            <a:avLst/>
          </a:prstGeom>
        </p:spPr>
      </p:pic>
      <p:pic>
        <p:nvPicPr>
          <p:cNvPr id="26" name="Picture 25" descr="A close up of a chair&#10;&#10;Description generated with very high confidence">
            <a:extLst>
              <a:ext uri="{FF2B5EF4-FFF2-40B4-BE49-F238E27FC236}">
                <a16:creationId xmlns:a16="http://schemas.microsoft.com/office/drawing/2014/main" id="{9A98F8B3-8342-4502-9307-1668255D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817" y="1131994"/>
            <a:ext cx="2588893" cy="4602479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69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A close up of a chair&#10;&#10;Description generated with high confidence">
            <a:extLst>
              <a:ext uri="{FF2B5EF4-FFF2-40B4-BE49-F238E27FC236}">
                <a16:creationId xmlns:a16="http://schemas.microsoft.com/office/drawing/2014/main" id="{575917A8-601B-4EA8-A3EE-A89C6F7E1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398897" y="1131993"/>
            <a:ext cx="2680944" cy="4602479"/>
          </a:xfrm>
          <a:prstGeom prst="rect">
            <a:avLst/>
          </a:prstGeom>
        </p:spPr>
      </p:pic>
      <p:pic>
        <p:nvPicPr>
          <p:cNvPr id="7" name="Picture 6" descr="A stool in front of a table&#10;&#10;Description generated with high confidence">
            <a:extLst>
              <a:ext uri="{FF2B5EF4-FFF2-40B4-BE49-F238E27FC236}">
                <a16:creationId xmlns:a16="http://schemas.microsoft.com/office/drawing/2014/main" id="{C42DC48B-EC9F-429B-ACBA-D7AE03F57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45508" y="1131994"/>
            <a:ext cx="2807511" cy="460247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2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4D68F31-B717-405E-8FDA-18AB5EF2DD1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A close up of a chair&#10;&#10;Description generated with very high confidence">
            <a:extLst>
              <a:ext uri="{FF2B5EF4-FFF2-40B4-BE49-F238E27FC236}">
                <a16:creationId xmlns:a16="http://schemas.microsoft.com/office/drawing/2014/main" id="{ABDDAEF5-DCD8-4782-AA33-3E3FBA44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09" y="609600"/>
            <a:ext cx="1666378" cy="3642357"/>
          </a:xfrm>
          <a:prstGeom prst="rect">
            <a:avLst/>
          </a:prstGeom>
        </p:spPr>
      </p:pic>
      <p:pic>
        <p:nvPicPr>
          <p:cNvPr id="10" name="Picture 9" descr="A close up of a chair&#10;&#10;Description generated with very high confidence">
            <a:extLst>
              <a:ext uri="{FF2B5EF4-FFF2-40B4-BE49-F238E27FC236}">
                <a16:creationId xmlns:a16="http://schemas.microsoft.com/office/drawing/2014/main" id="{A1C82353-454A-4819-AF74-9FD4E73C5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231" y="771682"/>
            <a:ext cx="1899666" cy="3318193"/>
          </a:xfrm>
          <a:prstGeom prst="rect">
            <a:avLst/>
          </a:prstGeom>
        </p:spPr>
      </p:pic>
      <p:pic>
        <p:nvPicPr>
          <p:cNvPr id="14" name="Picture 13" descr="A close up of furniture&#10;&#10;Description generated with high confidence">
            <a:extLst>
              <a:ext uri="{FF2B5EF4-FFF2-40B4-BE49-F238E27FC236}">
                <a16:creationId xmlns:a16="http://schemas.microsoft.com/office/drawing/2014/main" id="{7AB6378E-4D6D-42B8-BD3D-68119B62CC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2" t="3932" r="27573" b="5470"/>
          <a:stretch/>
        </p:blipFill>
        <p:spPr>
          <a:xfrm>
            <a:off x="5242497" y="909904"/>
            <a:ext cx="1899666" cy="3041748"/>
          </a:xfrm>
          <a:prstGeom prst="rect">
            <a:avLst/>
          </a:prstGeom>
        </p:spPr>
      </p:pic>
      <p:pic>
        <p:nvPicPr>
          <p:cNvPr id="18" name="Picture 17" descr="A close up of furniture&#10;&#10;Description generated with very high confidence">
            <a:extLst>
              <a:ext uri="{FF2B5EF4-FFF2-40B4-BE49-F238E27FC236}">
                <a16:creationId xmlns:a16="http://schemas.microsoft.com/office/drawing/2014/main" id="{5C87DC0D-6498-4E67-AAA4-6E6000E99A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93" t="4445" r="29487" b="4786"/>
          <a:stretch/>
        </p:blipFill>
        <p:spPr>
          <a:xfrm>
            <a:off x="7374332" y="804840"/>
            <a:ext cx="1899666" cy="32518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1E296EA-C8F2-4182-A0FA-CDC7AE8D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/>
              <a:t>Chiavari Chairs</a:t>
            </a:r>
          </a:p>
        </p:txBody>
      </p:sp>
    </p:spTree>
    <p:extLst>
      <p:ext uri="{BB962C8B-B14F-4D97-AF65-F5344CB8AC3E}">
        <p14:creationId xmlns:p14="http://schemas.microsoft.com/office/powerpoint/2010/main" val="41698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chair&#10;&#10;Description generated with high confidence">
            <a:extLst>
              <a:ext uri="{FF2B5EF4-FFF2-40B4-BE49-F238E27FC236}">
                <a16:creationId xmlns:a16="http://schemas.microsoft.com/office/drawing/2014/main" id="{2F8EF937-92B0-45ED-8308-93BAC121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50" y="1265315"/>
            <a:ext cx="2980546" cy="4335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CF70B-F266-4459-85AC-3EC6AFA15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CA"/>
              <a:t>Statement Seating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chair&#10;&#10;Description generated with high confidence">
            <a:extLst>
              <a:ext uri="{FF2B5EF4-FFF2-40B4-BE49-F238E27FC236}">
                <a16:creationId xmlns:a16="http://schemas.microsoft.com/office/drawing/2014/main" id="{AC3CB34F-E285-45CC-9A3D-5C893680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267" y="1131993"/>
            <a:ext cx="3164204" cy="4602479"/>
          </a:xfrm>
          <a:prstGeom prst="rect">
            <a:avLst/>
          </a:prstGeom>
        </p:spPr>
      </p:pic>
      <p:pic>
        <p:nvPicPr>
          <p:cNvPr id="10" name="Content Placeholder 4" descr="A close up of a chair&#10;&#10;Description generated with very high confidence">
            <a:extLst>
              <a:ext uri="{FF2B5EF4-FFF2-40B4-BE49-F238E27FC236}">
                <a16:creationId xmlns:a16="http://schemas.microsoft.com/office/drawing/2014/main" id="{575917A8-601B-4EA8-A3EE-A89C6F7E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96" y="1131994"/>
            <a:ext cx="3221735" cy="4602479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6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0" name="Content Placeholder 55" descr="A close up of a stool&#10;&#10;Description generated with high confidence">
            <a:extLst>
              <a:ext uri="{FF2B5EF4-FFF2-40B4-BE49-F238E27FC236}">
                <a16:creationId xmlns:a16="http://schemas.microsoft.com/office/drawing/2014/main" id="{BB0D37DD-9358-4CF9-86E0-AD68FDEA8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73" t="6138" b="1288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25BA4-47EA-48F5-BD9F-A974C84E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Bar Stools</a:t>
            </a:r>
          </a:p>
        </p:txBody>
      </p:sp>
    </p:spTree>
    <p:extLst>
      <p:ext uri="{BB962C8B-B14F-4D97-AF65-F5344CB8AC3E}">
        <p14:creationId xmlns:p14="http://schemas.microsoft.com/office/powerpoint/2010/main" val="228846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A close up of a chair&#10;&#10;Description generated with very high confidence">
            <a:extLst>
              <a:ext uri="{FF2B5EF4-FFF2-40B4-BE49-F238E27FC236}">
                <a16:creationId xmlns:a16="http://schemas.microsoft.com/office/drawing/2014/main" id="{575917A8-601B-4EA8-A3EE-A89C6F7E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20" y="1131993"/>
            <a:ext cx="3152698" cy="4602479"/>
          </a:xfrm>
          <a:prstGeom prst="rect">
            <a:avLst/>
          </a:prstGeom>
        </p:spPr>
      </p:pic>
      <p:pic>
        <p:nvPicPr>
          <p:cNvPr id="3" name="Picture 2" descr="White furniture in it&#10;&#10;Description generated with high confidence">
            <a:extLst>
              <a:ext uri="{FF2B5EF4-FFF2-40B4-BE49-F238E27FC236}">
                <a16:creationId xmlns:a16="http://schemas.microsoft.com/office/drawing/2014/main" id="{AC3CB34F-E285-45CC-9A3D-5C893680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84" y="1131994"/>
            <a:ext cx="4567960" cy="4602479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36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A close up of a chair&#10;&#10;Description generated with high confidence">
            <a:extLst>
              <a:ext uri="{FF2B5EF4-FFF2-40B4-BE49-F238E27FC236}">
                <a16:creationId xmlns:a16="http://schemas.microsoft.com/office/drawing/2014/main" id="{575917A8-601B-4EA8-A3EE-A89C6F7E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29" y="1131993"/>
            <a:ext cx="4602479" cy="4602479"/>
          </a:xfrm>
          <a:prstGeom prst="rect">
            <a:avLst/>
          </a:prstGeom>
        </p:spPr>
      </p:pic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AC3CB34F-E285-45CC-9A3D-5C893680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24" y="1131994"/>
            <a:ext cx="4602479" cy="4602479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1">
            <a:extLst>
              <a:ext uri="{FF2B5EF4-FFF2-40B4-BE49-F238E27FC236}">
                <a16:creationId xmlns:a16="http://schemas.microsoft.com/office/drawing/2014/main" id="{1EA3DE74-31A6-48AD-8C0A-E33A679BAF0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A large bed in a room&#10;&#10;Description generated with very high confidence">
            <a:extLst>
              <a:ext uri="{FF2B5EF4-FFF2-40B4-BE49-F238E27FC236}">
                <a16:creationId xmlns:a16="http://schemas.microsoft.com/office/drawing/2014/main" id="{FB82F5C9-8E68-478C-A152-EA244F728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8" r="26147" b="1"/>
          <a:stretch/>
        </p:blipFill>
        <p:spPr>
          <a:xfrm>
            <a:off x="2957361" y="10"/>
            <a:ext cx="3151431" cy="3437494"/>
          </a:xfrm>
          <a:custGeom>
            <a:avLst/>
            <a:gdLst>
              <a:gd name="connsiteX0" fmla="*/ 514552 w 3151431"/>
              <a:gd name="connsiteY0" fmla="*/ 0 h 3437504"/>
              <a:gd name="connsiteX1" fmla="*/ 2008047 w 3151431"/>
              <a:gd name="connsiteY1" fmla="*/ 0 h 3437504"/>
              <a:gd name="connsiteX2" fmla="*/ 2008047 w 3151431"/>
              <a:gd name="connsiteY2" fmla="*/ 1 h 3437504"/>
              <a:gd name="connsiteX3" fmla="*/ 3151431 w 3151431"/>
              <a:gd name="connsiteY3" fmla="*/ 1 h 3437504"/>
              <a:gd name="connsiteX4" fmla="*/ 2637972 w 3151431"/>
              <a:gd name="connsiteY4" fmla="*/ 3437504 h 3437504"/>
              <a:gd name="connsiteX5" fmla="*/ 0 w 3151431"/>
              <a:gd name="connsiteY5" fmla="*/ 3437504 h 3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6" name="Picture 5" descr="A view of a kitchen&#10;&#10;Description generated with high confidence">
            <a:extLst>
              <a:ext uri="{FF2B5EF4-FFF2-40B4-BE49-F238E27FC236}">
                <a16:creationId xmlns:a16="http://schemas.microsoft.com/office/drawing/2014/main" id="{ECAFB511-34BF-4B63-9B0F-0192E7A37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8" r="26511" b="4"/>
          <a:stretch/>
        </p:blipFill>
        <p:spPr>
          <a:xfrm>
            <a:off x="319203" y="10"/>
            <a:ext cx="3153384" cy="3437494"/>
          </a:xfrm>
          <a:custGeom>
            <a:avLst/>
            <a:gdLst>
              <a:gd name="connsiteX0" fmla="*/ 511180 w 3153384"/>
              <a:gd name="connsiteY0" fmla="*/ 0 h 3437504"/>
              <a:gd name="connsiteX1" fmla="*/ 3153384 w 3153384"/>
              <a:gd name="connsiteY1" fmla="*/ 0 h 3437504"/>
              <a:gd name="connsiteX2" fmla="*/ 2638832 w 3153384"/>
              <a:gd name="connsiteY2" fmla="*/ 3437504 h 3437504"/>
              <a:gd name="connsiteX3" fmla="*/ 0 w 3153384"/>
              <a:gd name="connsiteY3" fmla="*/ 3437504 h 3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4" name="Picture 3" descr="A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54778EDC-6254-4EEC-A08D-D8850A4BE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52" r="18471" b="-3"/>
          <a:stretch/>
        </p:blipFill>
        <p:spPr>
          <a:xfrm>
            <a:off x="1" y="3437504"/>
            <a:ext cx="2956476" cy="3420496"/>
          </a:xfrm>
          <a:custGeom>
            <a:avLst/>
            <a:gdLst>
              <a:gd name="connsiteX0" fmla="*/ 319202 w 2956476"/>
              <a:gd name="connsiteY0" fmla="*/ 0 h 3420496"/>
              <a:gd name="connsiteX1" fmla="*/ 2956476 w 2956476"/>
              <a:gd name="connsiteY1" fmla="*/ 0 h 3420496"/>
              <a:gd name="connsiteX2" fmla="*/ 2444471 w 2956476"/>
              <a:gd name="connsiteY2" fmla="*/ 3420496 h 3420496"/>
              <a:gd name="connsiteX3" fmla="*/ 0 w 2956476"/>
              <a:gd name="connsiteY3" fmla="*/ 3420496 h 3420496"/>
              <a:gd name="connsiteX4" fmla="*/ 0 w 2956476"/>
              <a:gd name="connsiteY4" fmla="*/ 2146516 h 342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5" name="Picture 4" descr="A picture containing indoor, wall, table, window&#10;&#10;Description generated with very high confidence">
            <a:extLst>
              <a:ext uri="{FF2B5EF4-FFF2-40B4-BE49-F238E27FC236}">
                <a16:creationId xmlns:a16="http://schemas.microsoft.com/office/drawing/2014/main" id="{5F27F328-44E1-4D24-8201-83701DA4BC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93" r="23480" b="-1"/>
          <a:stretch/>
        </p:blipFill>
        <p:spPr>
          <a:xfrm>
            <a:off x="2443799" y="3437504"/>
            <a:ext cx="3151535" cy="3420496"/>
          </a:xfrm>
          <a:custGeom>
            <a:avLst/>
            <a:gdLst>
              <a:gd name="connsiteX0" fmla="*/ 512005 w 3151535"/>
              <a:gd name="connsiteY0" fmla="*/ 0 h 3420496"/>
              <a:gd name="connsiteX1" fmla="*/ 3151535 w 3151535"/>
              <a:gd name="connsiteY1" fmla="*/ 0 h 3420496"/>
              <a:gd name="connsiteX2" fmla="*/ 2640616 w 3151535"/>
              <a:gd name="connsiteY2" fmla="*/ 3420496 h 3420496"/>
              <a:gd name="connsiteX3" fmla="*/ 0 w 3151535"/>
              <a:gd name="connsiteY3" fmla="*/ 3420496 h 342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</p:spPr>
      </p:pic>
      <p:cxnSp>
        <p:nvCxnSpPr>
          <p:cNvPr id="47" name="Straight Connector 23">
            <a:extLst>
              <a:ext uri="{FF2B5EF4-FFF2-40B4-BE49-F238E27FC236}">
                <a16:creationId xmlns:a16="http://schemas.microsoft.com/office/drawing/2014/main" id="{CBAE7D61-C468-452B-AD40-2FD6365B484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020" y="3429000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5">
            <a:extLst>
              <a:ext uri="{FF2B5EF4-FFF2-40B4-BE49-F238E27FC236}">
                <a16:creationId xmlns:a16="http://schemas.microsoft.com/office/drawing/2014/main" id="{7D8C0890-7680-4FCD-B337-24D18C1B754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4472" y="-2"/>
            <a:ext cx="1025065" cy="6858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DBCBD0B-1D36-47EC-9D3F-3A887E44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CA" sz="4400" dirty="0"/>
              <a:t>Our Looks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5235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close up of a sign&#10;&#10;Description generated with high confidence">
            <a:extLst>
              <a:ext uri="{FF2B5EF4-FFF2-40B4-BE49-F238E27FC236}">
                <a16:creationId xmlns:a16="http://schemas.microsoft.com/office/drawing/2014/main" id="{E7DE9D21-4F6E-4827-A852-146AE9529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4" r="23377"/>
          <a:stretch/>
        </p:blipFill>
        <p:spPr>
          <a:xfrm>
            <a:off x="1487875" y="1854118"/>
            <a:ext cx="3929582" cy="3025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96D86-4A7D-46B4-B5B7-622D45D1EEF7}"/>
              </a:ext>
            </a:extLst>
          </p:cNvPr>
          <p:cNvSpPr txBox="1"/>
          <p:nvPr/>
        </p:nvSpPr>
        <p:spPr>
          <a:xfrm>
            <a:off x="6791502" y="2270604"/>
            <a:ext cx="3967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www.mcmannevents.com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4"/>
              </a:rPr>
              <a:t>Info@mcmannevents.com</a:t>
            </a:r>
            <a:endParaRPr lang="en-CA" dirty="0"/>
          </a:p>
          <a:p>
            <a:endParaRPr lang="en-CA" dirty="0"/>
          </a:p>
          <a:p>
            <a:pPr fontAlgn="base"/>
            <a:r>
              <a:rPr lang="en-CA" dirty="0"/>
              <a:t>422 Brimley Rd  Unit 13</a:t>
            </a:r>
          </a:p>
          <a:p>
            <a:pPr fontAlgn="base"/>
            <a:r>
              <a:rPr lang="en-CA" dirty="0"/>
              <a:t>Scarborough, ON   M1M 3T8</a:t>
            </a:r>
          </a:p>
          <a:p>
            <a:pPr fontAlgn="base"/>
            <a:r>
              <a:rPr lang="en-CA" dirty="0"/>
              <a:t>Tel  (416)-639-6213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3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table, kitchenware&#10;&#10;Description generated with high confidence">
            <a:extLst>
              <a:ext uri="{FF2B5EF4-FFF2-40B4-BE49-F238E27FC236}">
                <a16:creationId xmlns:a16="http://schemas.microsoft.com/office/drawing/2014/main" id="{CDFAFB58-5AD4-45CB-AAD7-6A2783ED6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57" y="423312"/>
            <a:ext cx="2029966" cy="2864338"/>
          </a:xfrm>
        </p:spPr>
      </p:pic>
      <p:pic>
        <p:nvPicPr>
          <p:cNvPr id="7" name="Picture 6" descr="A close up of a stool&#10;&#10;Description generated with very high confidence">
            <a:extLst>
              <a:ext uri="{FF2B5EF4-FFF2-40B4-BE49-F238E27FC236}">
                <a16:creationId xmlns:a16="http://schemas.microsoft.com/office/drawing/2014/main" id="{16FCEC4A-8095-4DBD-AD16-B68B5956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36" y="498840"/>
            <a:ext cx="2042699" cy="2713282"/>
          </a:xfrm>
          <a:prstGeom prst="rect">
            <a:avLst/>
          </a:prstGeom>
        </p:spPr>
      </p:pic>
      <p:pic>
        <p:nvPicPr>
          <p:cNvPr id="9" name="Picture 8" descr="A picture containing indoor, table, wall, sitting&#10;&#10;Description generated with very high confidence">
            <a:extLst>
              <a:ext uri="{FF2B5EF4-FFF2-40B4-BE49-F238E27FC236}">
                <a16:creationId xmlns:a16="http://schemas.microsoft.com/office/drawing/2014/main" id="{806D5CC9-ADE8-4303-B6D8-EB15E34A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901" y="498840"/>
            <a:ext cx="1997137" cy="2713282"/>
          </a:xfrm>
          <a:prstGeom prst="rect">
            <a:avLst/>
          </a:prstGeom>
        </p:spPr>
      </p:pic>
      <p:pic>
        <p:nvPicPr>
          <p:cNvPr id="11" name="Picture 10" descr="A close up of a stool&#10;&#10;Description generated with high confidence">
            <a:extLst>
              <a:ext uri="{FF2B5EF4-FFF2-40B4-BE49-F238E27FC236}">
                <a16:creationId xmlns:a16="http://schemas.microsoft.com/office/drawing/2014/main" id="{3EF5BFCF-96E8-41E0-BE5E-A20802C6F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095" y="498840"/>
            <a:ext cx="2286084" cy="2713282"/>
          </a:xfrm>
          <a:prstGeom prst="rect">
            <a:avLst/>
          </a:prstGeom>
        </p:spPr>
      </p:pic>
      <p:pic>
        <p:nvPicPr>
          <p:cNvPr id="13" name="Picture 12" descr="A close up of a stool&#10;&#10;Description generated with high confidence">
            <a:extLst>
              <a:ext uri="{FF2B5EF4-FFF2-40B4-BE49-F238E27FC236}">
                <a16:creationId xmlns:a16="http://schemas.microsoft.com/office/drawing/2014/main" id="{DB7948D0-CD84-4AC9-822A-F387A1C6E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430" y="3390749"/>
            <a:ext cx="2256140" cy="3357189"/>
          </a:xfrm>
          <a:prstGeom prst="rect">
            <a:avLst/>
          </a:prstGeom>
        </p:spPr>
      </p:pic>
      <p:pic>
        <p:nvPicPr>
          <p:cNvPr id="15" name="Picture 14" descr="A close up of a stool&#10;&#10;Description generated with high confidence">
            <a:extLst>
              <a:ext uri="{FF2B5EF4-FFF2-40B4-BE49-F238E27FC236}">
                <a16:creationId xmlns:a16="http://schemas.microsoft.com/office/drawing/2014/main" id="{9C0AFD23-651C-43A6-BE8E-432CDED2F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669" y="3537364"/>
            <a:ext cx="2225031" cy="3210574"/>
          </a:xfrm>
          <a:prstGeom prst="rect">
            <a:avLst/>
          </a:prstGeom>
        </p:spPr>
      </p:pic>
      <p:pic>
        <p:nvPicPr>
          <p:cNvPr id="17" name="Picture 1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1A116D84-136F-4893-9BC8-0641231AD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713" y="3467764"/>
            <a:ext cx="1754352" cy="33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1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close up of a computer keyboard&#10;&#10;Description generated with high confidence">
            <a:extLst>
              <a:ext uri="{FF2B5EF4-FFF2-40B4-BE49-F238E27FC236}">
                <a16:creationId xmlns:a16="http://schemas.microsoft.com/office/drawing/2014/main" id="{839E1DB1-6288-4A14-B634-392E9E8F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3" y="1901702"/>
            <a:ext cx="4887354" cy="3054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D215B-647C-4477-836C-F4F540D08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497565" cy="3002662"/>
          </a:xfrm>
        </p:spPr>
        <p:txBody>
          <a:bodyPr>
            <a:normAutofit/>
          </a:bodyPr>
          <a:lstStyle/>
          <a:p>
            <a:pPr algn="l"/>
            <a:r>
              <a:rPr lang="en-CA" sz="4400"/>
              <a:t>Lounge Furniture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7851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6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7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8" name="Isosceles Triangle 167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6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8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9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0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1" name="Isosceles Triangle 180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DB3B90-C678-4164-9934-70BA8C51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29" y="2041297"/>
            <a:ext cx="4602479" cy="27838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98F8B3-8342-4502-9307-1668255D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13" y="2132196"/>
            <a:ext cx="4650003" cy="2756948"/>
          </a:xfrm>
          <a:prstGeom prst="rect">
            <a:avLst/>
          </a:prstGeom>
        </p:spPr>
      </p:pic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1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Isosceles Triangle 198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Isosceles Triangle 199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0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1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5" name="Rectangle 214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computer keyboard&#10;&#10;Description generated with high confidence">
            <a:extLst>
              <a:ext uri="{FF2B5EF4-FFF2-40B4-BE49-F238E27FC236}">
                <a16:creationId xmlns:a16="http://schemas.microsoft.com/office/drawing/2014/main" id="{A3DB3B90-C678-4164-9934-70BA8C51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67" y="1980106"/>
            <a:ext cx="4650004" cy="2906252"/>
          </a:xfrm>
          <a:prstGeom prst="rect">
            <a:avLst/>
          </a:prstGeom>
        </p:spPr>
      </p:pic>
      <p:pic>
        <p:nvPicPr>
          <p:cNvPr id="26" name="Picture 25" descr="A close up of furniture&#10;&#10;Description generated with high confidence">
            <a:extLst>
              <a:ext uri="{FF2B5EF4-FFF2-40B4-BE49-F238E27FC236}">
                <a16:creationId xmlns:a16="http://schemas.microsoft.com/office/drawing/2014/main" id="{9A98F8B3-8342-4502-9307-1668255D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62" y="2369545"/>
            <a:ext cx="4650004" cy="2127376"/>
          </a:xfrm>
          <a:prstGeom prst="rect">
            <a:avLst/>
          </a:prstGeom>
        </p:spPr>
      </p:pic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7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EA3DE74-31A6-48AD-8C0A-E33A679BAF0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 descr="A close up of a box&#10;&#10;Description generated with high confidence">
            <a:extLst>
              <a:ext uri="{FF2B5EF4-FFF2-40B4-BE49-F238E27FC236}">
                <a16:creationId xmlns:a16="http://schemas.microsoft.com/office/drawing/2014/main" id="{C3C91FD4-1083-4E77-B539-95040727A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3" r="13834" b="-4"/>
          <a:stretch/>
        </p:blipFill>
        <p:spPr>
          <a:xfrm>
            <a:off x="2957361" y="10"/>
            <a:ext cx="3151431" cy="3437494"/>
          </a:xfrm>
          <a:custGeom>
            <a:avLst/>
            <a:gdLst>
              <a:gd name="connsiteX0" fmla="*/ 514552 w 3151431"/>
              <a:gd name="connsiteY0" fmla="*/ 0 h 3437504"/>
              <a:gd name="connsiteX1" fmla="*/ 2008047 w 3151431"/>
              <a:gd name="connsiteY1" fmla="*/ 0 h 3437504"/>
              <a:gd name="connsiteX2" fmla="*/ 2008047 w 3151431"/>
              <a:gd name="connsiteY2" fmla="*/ 1 h 3437504"/>
              <a:gd name="connsiteX3" fmla="*/ 3151431 w 3151431"/>
              <a:gd name="connsiteY3" fmla="*/ 1 h 3437504"/>
              <a:gd name="connsiteX4" fmla="*/ 2637972 w 3151431"/>
              <a:gd name="connsiteY4" fmla="*/ 3437504 h 3437504"/>
              <a:gd name="connsiteX5" fmla="*/ 0 w 3151431"/>
              <a:gd name="connsiteY5" fmla="*/ 3437504 h 3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7" name="Picture 6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BE58E3CF-FE48-4612-A4CE-8B03E5BD6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2" r="19683" b="-2"/>
          <a:stretch/>
        </p:blipFill>
        <p:spPr>
          <a:xfrm>
            <a:off x="319203" y="10"/>
            <a:ext cx="3153384" cy="3437494"/>
          </a:xfrm>
          <a:custGeom>
            <a:avLst/>
            <a:gdLst>
              <a:gd name="connsiteX0" fmla="*/ 511180 w 3153384"/>
              <a:gd name="connsiteY0" fmla="*/ 0 h 3437504"/>
              <a:gd name="connsiteX1" fmla="*/ 3153384 w 3153384"/>
              <a:gd name="connsiteY1" fmla="*/ 0 h 3437504"/>
              <a:gd name="connsiteX2" fmla="*/ 2638832 w 3153384"/>
              <a:gd name="connsiteY2" fmla="*/ 3437504 h 3437504"/>
              <a:gd name="connsiteX3" fmla="*/ 0 w 3153384"/>
              <a:gd name="connsiteY3" fmla="*/ 3437504 h 3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4" name="Content Placeholder 4" descr="A close up of a white wall&#10;&#10;Description generated with high confidence">
            <a:extLst>
              <a:ext uri="{FF2B5EF4-FFF2-40B4-BE49-F238E27FC236}">
                <a16:creationId xmlns:a16="http://schemas.microsoft.com/office/drawing/2014/main" id="{6DF0C254-FCA5-48AD-98F1-41A7D066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239" r="3890" b="-3"/>
          <a:stretch/>
        </p:blipFill>
        <p:spPr>
          <a:xfrm>
            <a:off x="1" y="3437504"/>
            <a:ext cx="2956476" cy="3420496"/>
          </a:xfrm>
          <a:custGeom>
            <a:avLst/>
            <a:gdLst>
              <a:gd name="connsiteX0" fmla="*/ 319202 w 2956476"/>
              <a:gd name="connsiteY0" fmla="*/ 0 h 3420496"/>
              <a:gd name="connsiteX1" fmla="*/ 2956476 w 2956476"/>
              <a:gd name="connsiteY1" fmla="*/ 0 h 3420496"/>
              <a:gd name="connsiteX2" fmla="*/ 2444471 w 2956476"/>
              <a:gd name="connsiteY2" fmla="*/ 3420496 h 3420496"/>
              <a:gd name="connsiteX3" fmla="*/ 0 w 2956476"/>
              <a:gd name="connsiteY3" fmla="*/ 3420496 h 3420496"/>
              <a:gd name="connsiteX4" fmla="*/ 0 w 2956476"/>
              <a:gd name="connsiteY4" fmla="*/ 2146516 h 342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6" name="Picture 5" descr="A glass door&#10;&#10;Description generated with high confidence">
            <a:extLst>
              <a:ext uri="{FF2B5EF4-FFF2-40B4-BE49-F238E27FC236}">
                <a16:creationId xmlns:a16="http://schemas.microsoft.com/office/drawing/2014/main" id="{87CFE6A1-4BB3-457B-812F-0AF1CF8ECE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9" r="16599" b="-5"/>
          <a:stretch/>
        </p:blipFill>
        <p:spPr>
          <a:xfrm>
            <a:off x="2443799" y="3437504"/>
            <a:ext cx="3151535" cy="3420496"/>
          </a:xfrm>
          <a:custGeom>
            <a:avLst/>
            <a:gdLst>
              <a:gd name="connsiteX0" fmla="*/ 512005 w 3151535"/>
              <a:gd name="connsiteY0" fmla="*/ 0 h 3420496"/>
              <a:gd name="connsiteX1" fmla="*/ 3151535 w 3151535"/>
              <a:gd name="connsiteY1" fmla="*/ 0 h 3420496"/>
              <a:gd name="connsiteX2" fmla="*/ 2640616 w 3151535"/>
              <a:gd name="connsiteY2" fmla="*/ 3420496 h 3420496"/>
              <a:gd name="connsiteX3" fmla="*/ 0 w 3151535"/>
              <a:gd name="connsiteY3" fmla="*/ 3420496 h 342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AE7D61-C468-452B-AD40-2FD6365B484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020" y="3429000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8C0890-7680-4FCD-B337-24D18C1B754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30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4472" y="-2"/>
            <a:ext cx="1025065" cy="6858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317CA8-FB29-4CFE-9F4E-62680AE8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Bars</a:t>
            </a:r>
          </a:p>
        </p:txBody>
      </p:sp>
    </p:spTree>
    <p:extLst>
      <p:ext uri="{BB962C8B-B14F-4D97-AF65-F5344CB8AC3E}">
        <p14:creationId xmlns:p14="http://schemas.microsoft.com/office/powerpoint/2010/main" val="62832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1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4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5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box&#10;&#10;Description generated with high confidence">
            <a:extLst>
              <a:ext uri="{FF2B5EF4-FFF2-40B4-BE49-F238E27FC236}">
                <a16:creationId xmlns:a16="http://schemas.microsoft.com/office/drawing/2014/main" id="{A3DB3B90-C678-4164-9934-70BA8C51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67" y="1573231"/>
            <a:ext cx="4650004" cy="3720003"/>
          </a:xfrm>
          <a:prstGeom prst="rect">
            <a:avLst/>
          </a:prstGeom>
        </p:spPr>
      </p:pic>
      <p:pic>
        <p:nvPicPr>
          <p:cNvPr id="26" name="Picture 25" descr="A close up of a box&#10;&#10;Description generated with high confidence">
            <a:extLst>
              <a:ext uri="{FF2B5EF4-FFF2-40B4-BE49-F238E27FC236}">
                <a16:creationId xmlns:a16="http://schemas.microsoft.com/office/drawing/2014/main" id="{9A98F8B3-8342-4502-9307-1668255D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62" y="1573232"/>
            <a:ext cx="4650004" cy="3720003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2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6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7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8" name="Isosceles Triangle 167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6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8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9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0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1" name="Isosceles Triangle 180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bowl&#10;&#10;Description generated with high confidence">
            <a:extLst>
              <a:ext uri="{FF2B5EF4-FFF2-40B4-BE49-F238E27FC236}">
                <a16:creationId xmlns:a16="http://schemas.microsoft.com/office/drawing/2014/main" id="{A3DB3B90-C678-4164-9934-70BA8C51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29" y="1131993"/>
            <a:ext cx="4602479" cy="4602479"/>
          </a:xfrm>
          <a:prstGeom prst="rect">
            <a:avLst/>
          </a:prstGeom>
        </p:spPr>
      </p:pic>
      <p:pic>
        <p:nvPicPr>
          <p:cNvPr id="26" name="Picture 25" descr="A picture containing indoor, container, wall, box&#10;&#10;Description generated with high confidence">
            <a:extLst>
              <a:ext uri="{FF2B5EF4-FFF2-40B4-BE49-F238E27FC236}">
                <a16:creationId xmlns:a16="http://schemas.microsoft.com/office/drawing/2014/main" id="{9A98F8B3-8342-4502-9307-1668255D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62" y="1573232"/>
            <a:ext cx="4650003" cy="3720003"/>
          </a:xfrm>
          <a:prstGeom prst="rect">
            <a:avLst/>
          </a:prstGeom>
        </p:spPr>
      </p:pic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094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1240</TotalTime>
  <Words>35</Words>
  <Application>Microsoft Office PowerPoint</Application>
  <PresentationFormat>Widescreen</PresentationFormat>
  <Paragraphs>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Our Catalogue</vt:lpstr>
      <vt:lpstr>Bar Stools</vt:lpstr>
      <vt:lpstr>PowerPoint Presentation</vt:lpstr>
      <vt:lpstr>Lounge Furniture</vt:lpstr>
      <vt:lpstr>PowerPoint Presentation</vt:lpstr>
      <vt:lpstr>PowerPoint Presentation</vt:lpstr>
      <vt:lpstr>Bars</vt:lpstr>
      <vt:lpstr>PowerPoint Presentation</vt:lpstr>
      <vt:lpstr>PowerPoint Presentation</vt:lpstr>
      <vt:lpstr>Bar Backs</vt:lpstr>
      <vt:lpstr>PowerPoint Presentation</vt:lpstr>
      <vt:lpstr>PowerPoint Presentation</vt:lpstr>
      <vt:lpstr>PowerPoint Presentation</vt:lpstr>
      <vt:lpstr>Dining Chairs</vt:lpstr>
      <vt:lpstr>PowerPoint Presentation</vt:lpstr>
      <vt:lpstr>PowerPoint Presentation</vt:lpstr>
      <vt:lpstr>Chiavari Chairs</vt:lpstr>
      <vt:lpstr>Statement Seating</vt:lpstr>
      <vt:lpstr>PowerPoint Presentation</vt:lpstr>
      <vt:lpstr>PowerPoint Presentation</vt:lpstr>
      <vt:lpstr>PowerPoint Presentation</vt:lpstr>
      <vt:lpstr>Our Looks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Catalogue</dc:title>
  <dc:creator>Canadiana2</dc:creator>
  <cp:lastModifiedBy>Canadiana2</cp:lastModifiedBy>
  <cp:revision>12</cp:revision>
  <dcterms:created xsi:type="dcterms:W3CDTF">2017-10-20T22:30:04Z</dcterms:created>
  <dcterms:modified xsi:type="dcterms:W3CDTF">2017-10-31T14:56:43Z</dcterms:modified>
</cp:coreProperties>
</file>